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4"/>
  </p:notesMasterIdLst>
  <p:handoutMasterIdLst>
    <p:handoutMasterId r:id="rId15"/>
  </p:handoutMasterIdLst>
  <p:sldIdLst>
    <p:sldId id="288" r:id="rId3"/>
    <p:sldId id="302" r:id="rId4"/>
    <p:sldId id="304" r:id="rId5"/>
    <p:sldId id="296" r:id="rId6"/>
    <p:sldId id="297" r:id="rId7"/>
    <p:sldId id="298" r:id="rId8"/>
    <p:sldId id="301" r:id="rId9"/>
    <p:sldId id="299" r:id="rId10"/>
    <p:sldId id="303" r:id="rId11"/>
    <p:sldId id="285" r:id="rId12"/>
    <p:sldId id="300" r:id="rId13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98" autoAdjust="0"/>
    <p:restoredTop sz="80717"/>
  </p:normalViewPr>
  <p:slideViewPr>
    <p:cSldViewPr snapToGrid="0" snapToObjects="1" showGuides="1">
      <p:cViewPr>
        <p:scale>
          <a:sx n="170" d="100"/>
          <a:sy n="170" d="100"/>
        </p:scale>
        <p:origin x="936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02.12.19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02.12.19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878673/umfrage/umfrage-in-deutschland-zum-alter-von-ehrenamtliche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.statista.com/statistik/daten/studie/173632/umfrage/verbreitung-ehrenamtlicher-arbeit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636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Rechts: </a:t>
            </a:r>
            <a:r>
              <a:rPr lang="de-DE" dirty="0">
                <a:hlinkClick r:id="rId3"/>
              </a:rPr>
              <a:t>https://de.statista.com/statistik/daten/studie/878673/umfrage/umfrage-in-deutschland-zum-alter-von-ehrenamtlichen/</a:t>
            </a:r>
            <a:endParaRPr lang="de-DE" dirty="0"/>
          </a:p>
          <a:p>
            <a:r>
              <a:rPr lang="de-DE" dirty="0"/>
              <a:t>Links: </a:t>
            </a:r>
            <a:r>
              <a:rPr lang="de-DE" dirty="0">
                <a:hlinkClick r:id="rId4"/>
              </a:rPr>
              <a:t>https://de.statista.com/statistik/daten/studie/173632/umfrage/verbreitung-ehrenamtlicher-arbeit/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943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6776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70A658-C955-7843-AADF-D14D41F407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687" y="181606"/>
            <a:ext cx="1202373" cy="11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3549F-76C6-7648-9D33-A8795658DD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687" y="181606"/>
            <a:ext cx="1202373" cy="11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cap="all" dirty="0">
                <a:latin typeface="Arial" panose="020B0604020202020204" pitchFamily="34" charset="0"/>
                <a:cs typeface="Arial" panose="020B0604020202020204" pitchFamily="34" charset="0"/>
              </a:rPr>
              <a:t>Aktivist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Komm mit – hilf deiner Community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B60A8F-295E-C84C-99F7-ED28E0DDB04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57200" y="4769365"/>
            <a:ext cx="375857" cy="35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Aktivist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Komm mit – hilf deiner Community</a:t>
            </a:r>
          </a:p>
        </p:txBody>
      </p:sp>
      <p:sp>
        <p:nvSpPr>
          <p:cNvPr id="17412" name="Bildplatzhalter 1"/>
          <p:cNvSpPr>
            <a:spLocks noGrp="1" noTextEdit="1"/>
          </p:cNvSpPr>
          <p:nvPr>
            <p:ph type="pic" sz="quarter" idx="11"/>
          </p:nvPr>
        </p:nvSpPr>
        <p:spPr>
          <a:xfrm>
            <a:off x="295275" y="4438650"/>
            <a:ext cx="2044700" cy="517525"/>
          </a:xfrm>
        </p:spPr>
      </p:sp>
      <p:sp>
        <p:nvSpPr>
          <p:cNvPr id="17413" name="Bildplatzhalter 1"/>
          <p:cNvSpPr>
            <a:spLocks noGrp="1" noTextEdit="1"/>
          </p:cNvSpPr>
          <p:nvPr>
            <p:ph type="pic" sz="quarter" idx="12"/>
          </p:nvPr>
        </p:nvSpPr>
        <p:spPr>
          <a:xfrm>
            <a:off x="2473325" y="4438650"/>
            <a:ext cx="2044700" cy="517525"/>
          </a:xfrm>
        </p:spPr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02.12.2019</a:t>
            </a:r>
          </a:p>
          <a:p>
            <a:pPr marL="0" indent="0"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A1CDF-7094-8147-A130-A4BCBD22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389208"/>
            <a:ext cx="3787083" cy="2907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Vielen Dank!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Aktivist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Aktion Mensch e.V.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Heinemannstraße 36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 +49 228 20 92 300</a:t>
            </a:r>
          </a:p>
          <a:p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aktivist@aktion-mensch.de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www.aktion-mensch.de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446D2-7633-2949-B8D5-786A83E6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462" y="1464976"/>
            <a:ext cx="3430530" cy="17413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02B0-8587-814F-BE53-25C1B82E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C0627-CA1E-D740-A752-06FD82F6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608961" cy="3379199"/>
          </a:xfrm>
        </p:spPr>
        <p:txBody>
          <a:bodyPr/>
          <a:lstStyle/>
          <a:p>
            <a:r>
              <a:rPr lang="de-DE" dirty="0"/>
              <a:t>Suche Projekte in deiner Umgebung</a:t>
            </a:r>
          </a:p>
          <a:p>
            <a:r>
              <a:rPr lang="de-DE" dirty="0"/>
              <a:t>Erste Informationen über </a:t>
            </a:r>
          </a:p>
          <a:p>
            <a:r>
              <a:rPr lang="de-DE" dirty="0"/>
              <a:t>Filter nach Aufgabenbereichen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65370-9ABD-6440-99E4-46686453B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A5CB1-7F90-0147-81CE-38291CA3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416" y="920885"/>
            <a:ext cx="4607542" cy="33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6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C6B6-8EB9-0F4A-9D13-D1929D47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Projektvorstellung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3094-0B48-9D41-99D2-91B12DE1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3"/>
            <a:ext cx="8234363" cy="1169512"/>
          </a:xfrm>
        </p:spPr>
        <p:txBody>
          <a:bodyPr/>
          <a:lstStyle/>
          <a:p>
            <a:r>
              <a:rPr lang="de-DE" dirty="0"/>
              <a:t>Förderung von ehrenamtlichen Aufgaben</a:t>
            </a:r>
          </a:p>
          <a:p>
            <a:r>
              <a:rPr lang="de-DE" dirty="0"/>
              <a:t>Plattform für Aktivisten und Institutionen</a:t>
            </a:r>
          </a:p>
          <a:p>
            <a:r>
              <a:rPr lang="de-DE" dirty="0"/>
              <a:t>Motivation durch </a:t>
            </a:r>
            <a:r>
              <a:rPr lang="de-DE" dirty="0" err="1"/>
              <a:t>Gamification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6D0C-8256-3148-B609-0AE7E2529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3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ED81-13E2-154A-A3B9-36AFEFFE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NutzerPotenzial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8AFB-85EC-BF4C-B0CA-CD57493F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C9699-FFA7-DC4B-8039-274ECEDE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44" y="1806390"/>
            <a:ext cx="4165819" cy="2614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ED52E-D28F-9B4A-ADBD-137BFEE67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15" y="1894016"/>
            <a:ext cx="3971840" cy="22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1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F8D2-EA4A-5642-B2CB-D73BBC4C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Angebote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B583F-F2F8-0F44-976C-34F400EE1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660843" cy="3379199"/>
          </a:xfrm>
        </p:spPr>
        <p:txBody>
          <a:bodyPr/>
          <a:lstStyle/>
          <a:p>
            <a:r>
              <a:rPr lang="de-DE" dirty="0"/>
              <a:t>Projekte in der Umgebung</a:t>
            </a:r>
          </a:p>
          <a:p>
            <a:r>
              <a:rPr lang="de-DE" dirty="0"/>
              <a:t>Verschiedene Aktivitäten</a:t>
            </a:r>
          </a:p>
          <a:p>
            <a:r>
              <a:rPr lang="de-DE" dirty="0"/>
              <a:t>Verschiedene Auszeichnungen</a:t>
            </a:r>
          </a:p>
          <a:p>
            <a:r>
              <a:rPr lang="de-DE" dirty="0"/>
              <a:t>Unterschiedliche Zeiten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6EC65-0C63-FE4C-AAFB-B7FD8BEDF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DABA6-AA39-714D-BC28-631C9A14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444" y="677693"/>
            <a:ext cx="1980356" cy="3788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922B7-D3CC-8D40-A356-792A5DA4C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016" y="2400996"/>
            <a:ext cx="2828422" cy="20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4D67-EB92-EB4C-9676-15EFAA61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Auszeichnungen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9D1F0-4EEE-D846-9B49-40E649991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544111" cy="3379199"/>
          </a:xfrm>
        </p:spPr>
        <p:txBody>
          <a:bodyPr/>
          <a:lstStyle/>
          <a:p>
            <a:r>
              <a:rPr lang="de-DE" dirty="0"/>
              <a:t>Auszeichnungen für bestimmte Aktivitäten</a:t>
            </a:r>
          </a:p>
          <a:p>
            <a:r>
              <a:rPr lang="de-DE" dirty="0"/>
              <a:t>Bestimmte Aktivitäten brauchen bestimmte Auszeichnungen</a:t>
            </a:r>
          </a:p>
          <a:p>
            <a:r>
              <a:rPr lang="de-DE" dirty="0"/>
              <a:t>Dauer, Aktivität und Intensität mit verschiedenen Wertungen </a:t>
            </a:r>
          </a:p>
          <a:p>
            <a:pPr lvl="1"/>
            <a:r>
              <a:rPr lang="de-DE" dirty="0"/>
              <a:t>Bronze</a:t>
            </a:r>
          </a:p>
          <a:p>
            <a:pPr lvl="1"/>
            <a:r>
              <a:rPr lang="de-DE" dirty="0"/>
              <a:t>Silber</a:t>
            </a:r>
          </a:p>
          <a:p>
            <a:pPr lvl="1"/>
            <a:r>
              <a:rPr lang="de-DE" dirty="0"/>
              <a:t>Gold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34E8F-FF40-2044-A157-D421237DC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CA4C5-EA0C-7F4E-A508-B4DB833E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869" y="795475"/>
            <a:ext cx="2291697" cy="392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5397-EE87-E94E-9532-D6EB1FCA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B15A-E5AB-3747-B0F8-43FAABF8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673813" cy="3379199"/>
          </a:xfrm>
        </p:spPr>
        <p:txBody>
          <a:bodyPr/>
          <a:lstStyle/>
          <a:p>
            <a:r>
              <a:rPr lang="de-DE" dirty="0"/>
              <a:t>Übersicht über </a:t>
            </a:r>
          </a:p>
          <a:p>
            <a:pPr lvl="1"/>
            <a:r>
              <a:rPr lang="de-DE" dirty="0"/>
              <a:t>Level</a:t>
            </a:r>
          </a:p>
          <a:p>
            <a:pPr lvl="1"/>
            <a:r>
              <a:rPr lang="de-DE" dirty="0"/>
              <a:t>Ehrenpunkte</a:t>
            </a:r>
          </a:p>
          <a:p>
            <a:pPr lvl="1"/>
            <a:r>
              <a:rPr lang="de-DE" dirty="0"/>
              <a:t>Ehrentaler</a:t>
            </a:r>
          </a:p>
          <a:p>
            <a:pPr lvl="1"/>
            <a:r>
              <a:rPr lang="de-DE" dirty="0"/>
              <a:t>Aktivitäten</a:t>
            </a:r>
          </a:p>
          <a:p>
            <a:pPr lvl="1"/>
            <a:r>
              <a:rPr lang="de-DE" dirty="0"/>
              <a:t>Auszeichnungen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D0CE-2B33-6D43-BF1C-4E8900BC5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6A41D-9978-D449-914D-FF2A2F90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40" y="593121"/>
            <a:ext cx="2320667" cy="3957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F4DFC-1FDB-CE4C-86E8-1BCA629D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07" y="487054"/>
            <a:ext cx="2157732" cy="40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9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FD1A-A014-334D-965E-348DEB96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D2C1-8E6A-A04F-9631-1B1E6B355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5710136" cy="337919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Aktivisten</a:t>
            </a:r>
          </a:p>
          <a:p>
            <a:r>
              <a:rPr lang="de-DE" dirty="0"/>
              <a:t>Anerkennung der Leistungen</a:t>
            </a:r>
          </a:p>
          <a:p>
            <a:r>
              <a:rPr lang="de-DE" dirty="0"/>
              <a:t>Freischalten von Auszeichnungen und Gutscheinen</a:t>
            </a:r>
          </a:p>
          <a:p>
            <a:r>
              <a:rPr lang="de-DE" dirty="0" err="1"/>
              <a:t>Spielcharackter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Institutionen / gemeinnützige Vereine</a:t>
            </a:r>
          </a:p>
          <a:p>
            <a:r>
              <a:rPr lang="de-DE" dirty="0"/>
              <a:t>Hilfe bei der Umsetzung von Projekten</a:t>
            </a:r>
          </a:p>
          <a:p>
            <a:r>
              <a:rPr lang="de-DE" dirty="0"/>
              <a:t>Sichtbarkeit der Projekte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41AF4-EB14-FE4F-B13B-CDB2AF1CE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F9559-0B3C-C846-B5BE-81D5C198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337" y="1316882"/>
            <a:ext cx="2933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7B944-6ADE-F942-9652-F2DCEB51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Blockchain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A64E-3B85-014E-A7F4-E71872687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5502613" cy="3379199"/>
          </a:xfrm>
        </p:spPr>
        <p:txBody>
          <a:bodyPr/>
          <a:lstStyle/>
          <a:p>
            <a:r>
              <a:rPr lang="de-DE" dirty="0"/>
              <a:t>Vertrauen muss aufgebaut und gehalten werden</a:t>
            </a:r>
          </a:p>
          <a:p>
            <a:r>
              <a:rPr lang="de-DE" dirty="0" err="1"/>
              <a:t>Blockchain</a:t>
            </a:r>
            <a:r>
              <a:rPr lang="de-DE" dirty="0"/>
              <a:t> als unveränderlicher Beweis der ehrenamtlichen Aktivitäten</a:t>
            </a:r>
          </a:p>
          <a:p>
            <a:r>
              <a:rPr lang="de-DE" dirty="0"/>
              <a:t>Nachvollziehbarkeit: Jeder kann die </a:t>
            </a:r>
            <a:r>
              <a:rPr lang="de-DE" dirty="0" err="1"/>
              <a:t>Blockchain</a:t>
            </a:r>
            <a:r>
              <a:rPr lang="de-DE" dirty="0"/>
              <a:t> einsehen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28424-2F6C-1547-975C-86077A11A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4D738-AFB7-4B47-B417-D6DB7C70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15" y="59709"/>
            <a:ext cx="3865124" cy="12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5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EEBD-7DE0-BA4D-B9E0-8E80116C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Implementierung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EE472-EB5D-2140-9261-D9B1C8F3D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0DF4D-FAC5-4044-9F69-7C76F554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370" y="1290581"/>
            <a:ext cx="3501222" cy="3159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4731F-75F2-A749-BCE2-D9823FB9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0581"/>
            <a:ext cx="3407035" cy="27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7420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07EE94A0-D2A2-4F67-BA73-4CB85A4C940B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A8C49219-4754-4BA8-90A5-9D14769AD8D1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313</TotalTime>
  <Words>208</Words>
  <Application>Microsoft Macintosh PowerPoint</Application>
  <PresentationFormat>On-screen Show (16:9)</PresentationFormat>
  <Paragraphs>67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Futura</vt:lpstr>
      <vt:lpstr>Symbol</vt:lpstr>
      <vt:lpstr>Master1_UniLeipzig_PPT Vorlage</vt:lpstr>
      <vt:lpstr>Master2_UniLeipzig_PPT Vorlage</vt:lpstr>
      <vt:lpstr>Aktivist</vt:lpstr>
      <vt:lpstr>Projektvorstellung</vt:lpstr>
      <vt:lpstr>NutzerPotenzial</vt:lpstr>
      <vt:lpstr>Angebote</vt:lpstr>
      <vt:lpstr>Auszeichnungen</vt:lpstr>
      <vt:lpstr>Profil</vt:lpstr>
      <vt:lpstr>Nutzen</vt:lpstr>
      <vt:lpstr>Blockchain</vt:lpstr>
      <vt:lpstr>Erste Implementierung</vt:lpstr>
      <vt:lpstr>Vielen Dank!</vt:lpstr>
      <vt:lpstr>Finder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ms577156</dc:creator>
  <cp:lastModifiedBy>ms577156</cp:lastModifiedBy>
  <cp:revision>29</cp:revision>
  <cp:lastPrinted>2017-09-28T12:33:25Z</cp:lastPrinted>
  <dcterms:created xsi:type="dcterms:W3CDTF">2019-12-02T15:19:43Z</dcterms:created>
  <dcterms:modified xsi:type="dcterms:W3CDTF">2019-12-02T20:33:18Z</dcterms:modified>
</cp:coreProperties>
</file>